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58" r:id="rId5"/>
    <p:sldId id="259" r:id="rId6"/>
    <p:sldId id="267" r:id="rId7"/>
    <p:sldId id="265" r:id="rId8"/>
    <p:sldId id="264" r:id="rId9"/>
    <p:sldId id="266" r:id="rId10"/>
    <p:sldId id="268" r:id="rId11"/>
    <p:sldId id="263" r:id="rId12"/>
    <p:sldId id="269" r:id="rId13"/>
    <p:sldId id="270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35B24C-8298-B370-176D-4DBB24CCC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13A45C5-DDA6-21FB-2FBA-9AB7C2316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74F7867-7C9C-FA01-2C17-B3313D9B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259C-C66F-43C3-B073-26B5DB30252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590E1F-DEE5-E2B6-811E-798FB8113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53A1C0-119B-39C4-571D-AD10884E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04D0-7829-4A5B-93E4-9553131193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120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EBA6A-C6E3-683D-F4F1-51F35802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5B2D167-B894-BCA7-0A6C-090C86588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C3D5778-3F90-8297-A6B3-EE1BE0EB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259C-C66F-43C3-B073-26B5DB30252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3BC0E7-C03B-2FF6-F715-27FB263B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87090EF-C395-4DDF-5D65-DF570BF0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04D0-7829-4A5B-93E4-9553131193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91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F78DD44-FD8E-496C-E27C-36B357169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B5DAE7C-5648-7A48-2495-6CC02D42E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752D23D-64FE-8B61-9CBC-6B8F466C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259C-C66F-43C3-B073-26B5DB30252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98CC9AA-10DE-B424-414E-55DEDDEE0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85B40C1-9210-69F2-FF99-FAE8C3AB9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04D0-7829-4A5B-93E4-9553131193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284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89E5D5-045B-5C0D-A3F1-D518A25D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283E6A-2EBC-035E-C780-11A8351BA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B0B95D-B96B-259D-4886-7C30EEB2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259C-C66F-43C3-B073-26B5DB30252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341234-B477-FD96-CA2D-BE77DE4D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6FCFDDA-6B9E-3AE3-8BBC-47BC9D38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04D0-7829-4A5B-93E4-9553131193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634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ADA4E9-B315-3C73-87DC-DC9922673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0FF17E7-FFF2-DBAA-B7B4-62C902768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2CB671B-4311-4A6D-16AA-DA84B419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259C-C66F-43C3-B073-26B5DB30252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CF0519F-4B4C-EBB2-1B3A-4A4B2C8B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23107AF-A597-F71E-270F-F1FE0EF1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04D0-7829-4A5B-93E4-9553131193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553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84BB8A-8A5C-51D5-0A1E-14194C64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DFA89C-659E-25CE-8655-8781320D4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3993AF5-7A1A-DC60-6F2B-38F6982A1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96FFCCE-EF57-C6C9-8BBE-63936559B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259C-C66F-43C3-B073-26B5DB30252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D00AAB8-55EC-2CC1-B5C7-3AF0796DD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2CBB443-91E1-5AAE-579E-658254B3B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04D0-7829-4A5B-93E4-9553131193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958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AE9240-2DF8-0177-A240-8E61876E2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35F5A0D-9B56-648F-0BEB-98B3B704E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D3BC164-2EB4-DCF4-2131-96B95C4AE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E275D4F-EEC8-8012-7C96-BF439C495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A3ECE87-96C7-FA64-7E94-00A945339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CD559A-87BA-60D1-8B1B-C55A4733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259C-C66F-43C3-B073-26B5DB30252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F6A8BCF-038B-EE4C-5E6C-8BA6A52C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F51E77C-FBD4-3175-0C44-B965A38F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04D0-7829-4A5B-93E4-9553131193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780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52ABB8-963F-48D4-C0E1-158C541D1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5D6FB51-A70C-BDBC-090A-06E3C72F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259C-C66F-43C3-B073-26B5DB30252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78B1EE3-8285-A0BF-27A6-570C2BE1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BAB674E-71D3-BF7C-E69F-4EB16395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04D0-7829-4A5B-93E4-9553131193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819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77FC99F-E000-516D-1698-09BBE7B1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259C-C66F-43C3-B073-26B5DB30252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C86C6B4-65EF-E29D-23FB-3EE0A7D0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51D15F5-FDFE-1DA8-D20C-C47CF809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04D0-7829-4A5B-93E4-9553131193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070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456140-D682-D110-A58B-4E9680A3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3A295C-80D9-059D-DDD9-6C9BBAE05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6AA26A6-8508-208E-DCBD-44093278E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F98D96E-0C43-1EC4-C5B6-229BC1D6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259C-C66F-43C3-B073-26B5DB30252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9AF46A0-1462-2514-693A-AE011DE5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5F5EF75-2A51-A37C-201F-63B39233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04D0-7829-4A5B-93E4-9553131193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712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3C4449-F23F-1359-4116-7F8862D7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9F4AD4F-E8B8-213B-87E6-F510187DF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FD45C8F-1B36-9724-7FE2-3FA37F534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AC03BBC-9E1F-38E0-67AC-1B8A6A284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259C-C66F-43C3-B073-26B5DB30252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65F9E48-0031-612B-CC26-DBAF30E7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197385F-AD55-7F4F-3F82-E6AFC66D4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04D0-7829-4A5B-93E4-9553131193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65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1000"/>
                <a:lumOff val="69000"/>
              </a:schemeClr>
            </a:gs>
            <a:gs pos="15516">
              <a:srgbClr val="CEEAF7"/>
            </a:gs>
            <a:gs pos="3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3EB214F-2564-8E53-AFE6-DE027BCD6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3B0D33B-0A1D-9568-6680-CFAB91C33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82BD1A1-850C-4B32-28F2-A96424F7E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AC259C-C66F-43C3-B073-26B5DB30252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F7429F6-9BAF-5BB1-49FB-ABD462BBB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4C6A115-A430-1292-6729-8892248B2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A504D0-7829-4A5B-93E4-9553131193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275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tK3IxZG80k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87A77C-3A2A-4B2F-8B4D-D4AA24EBA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914" y="411170"/>
            <a:ext cx="9144000" cy="1243765"/>
          </a:xfrm>
        </p:spPr>
        <p:txBody>
          <a:bodyPr>
            <a:norm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AUTOPORTRET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16F4A3-A287-C3C4-94E0-4A1FE1668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992" y="1926091"/>
            <a:ext cx="3497036" cy="423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4B20AB2-3E81-7D33-06AC-6465A85D41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123" b="5089"/>
          <a:stretch>
            <a:fillRect/>
          </a:stretch>
        </p:blipFill>
        <p:spPr>
          <a:xfrm>
            <a:off x="6656400" y="1926091"/>
            <a:ext cx="4188065" cy="423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23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089CAFA1-5376-4EB0-90ED-368A01B8AF3D}"/>
              </a:ext>
            </a:extLst>
          </p:cNvPr>
          <p:cNvSpPr txBox="1"/>
          <p:nvPr/>
        </p:nvSpPr>
        <p:spPr>
          <a:xfrm>
            <a:off x="771543" y="5032301"/>
            <a:ext cx="10887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Prema karakteru crta zaključi kojim je crtačkim sredstvom nacrtan prvi, a kojim drugi crtež? </a:t>
            </a:r>
          </a:p>
          <a:p>
            <a:r>
              <a:rPr lang="hr-HR" sz="3200" dirty="0"/>
              <a:t>Usporedi crte.</a:t>
            </a:r>
          </a:p>
        </p:txBody>
      </p:sp>
      <p:pic>
        <p:nvPicPr>
          <p:cNvPr id="5" name="Slika 4" descr="Slika na kojoj se prikazuje tekst, linijski crtež&#10;&#10;Opis je automatski generiran">
            <a:extLst>
              <a:ext uri="{FF2B5EF4-FFF2-40B4-BE49-F238E27FC236}">
                <a16:creationId xmlns:a16="http://schemas.microsoft.com/office/drawing/2014/main" id="{D555ED30-DEDE-453A-8C84-D48D4A173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42" y="157423"/>
            <a:ext cx="3564515" cy="475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:a16="http://schemas.microsoft.com/office/drawing/2014/main" id="{F538AEB0-5513-4DB7-A9B4-A8AA01962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08" y="157423"/>
            <a:ext cx="3514247" cy="475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59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089CAFA1-5376-4EB0-90ED-368A01B8AF3D}"/>
              </a:ext>
            </a:extLst>
          </p:cNvPr>
          <p:cNvSpPr txBox="1"/>
          <p:nvPr/>
        </p:nvSpPr>
        <p:spPr>
          <a:xfrm>
            <a:off x="492019" y="428178"/>
            <a:ext cx="10735306" cy="617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ZADATAK</a:t>
            </a:r>
          </a:p>
          <a:p>
            <a:endParaRPr lang="hr-HR" sz="3200" dirty="0"/>
          </a:p>
          <a:p>
            <a:pPr>
              <a:lnSpc>
                <a:spcPct val="150000"/>
              </a:lnSpc>
            </a:pPr>
            <a:r>
              <a:rPr lang="hr-HR" sz="3200" dirty="0"/>
              <a:t>Oživi jednu crtu poput Picassa.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Crtaj crnim flomasterom.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Nacrtaj svoj portret bez mnogo detalja kroz cijeli format.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Koristi debelu </a:t>
            </a:r>
            <a:r>
              <a:rPr lang="hr-HR" sz="3200" dirty="0" err="1"/>
              <a:t>obrisnu</a:t>
            </a:r>
            <a:r>
              <a:rPr lang="hr-HR" sz="3200" dirty="0"/>
              <a:t> crtu.</a:t>
            </a:r>
          </a:p>
          <a:p>
            <a:pPr>
              <a:lnSpc>
                <a:spcPct val="150000"/>
              </a:lnSpc>
            </a:pPr>
            <a:endParaRPr lang="hr-HR" sz="3200" dirty="0"/>
          </a:p>
          <a:p>
            <a:pPr>
              <a:lnSpc>
                <a:spcPct val="150000"/>
              </a:lnSpc>
            </a:pPr>
            <a:r>
              <a:rPr lang="hr-HR" sz="3200" dirty="0"/>
              <a:t>Plohe nastale presijecanjem crta ispuni različitim crtama.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Za svaku plohu odaberi jednu vrstu crte.</a:t>
            </a:r>
          </a:p>
        </p:txBody>
      </p:sp>
    </p:spTree>
    <p:extLst>
      <p:ext uri="{BB962C8B-B14F-4D97-AF65-F5344CB8AC3E}">
        <p14:creationId xmlns:p14="http://schemas.microsoft.com/office/powerpoint/2010/main" val="27513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D115ECAB-20F6-2FA5-9D34-AA65D3A19087}"/>
              </a:ext>
            </a:extLst>
          </p:cNvPr>
          <p:cNvSpPr txBox="1"/>
          <p:nvPr/>
        </p:nvSpPr>
        <p:spPr>
          <a:xfrm>
            <a:off x="492019" y="428178"/>
            <a:ext cx="1073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SAMOVREDNOVANJE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01374334-DD11-C69D-A1B6-CBDF8702E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" y="1692931"/>
            <a:ext cx="11629755" cy="34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18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305CD5C-4F4E-455A-5F58-03FFB6B6F133}"/>
              </a:ext>
            </a:extLst>
          </p:cNvPr>
          <p:cNvSpPr txBox="1"/>
          <p:nvPr/>
        </p:nvSpPr>
        <p:spPr>
          <a:xfrm>
            <a:off x="492019" y="428178"/>
            <a:ext cx="10735306" cy="174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ZADATAK</a:t>
            </a:r>
          </a:p>
          <a:p>
            <a:endParaRPr lang="hr-HR" sz="3200" dirty="0"/>
          </a:p>
          <a:p>
            <a:pPr>
              <a:lnSpc>
                <a:spcPct val="150000"/>
              </a:lnSpc>
            </a:pPr>
            <a:r>
              <a:rPr lang="hr-HR" sz="3200" dirty="0"/>
              <a:t>Odaberi crtež koji te se posebno dojmio i opiši ga.</a:t>
            </a:r>
          </a:p>
        </p:txBody>
      </p:sp>
    </p:spTree>
    <p:extLst>
      <p:ext uri="{BB962C8B-B14F-4D97-AF65-F5344CB8AC3E}">
        <p14:creationId xmlns:p14="http://schemas.microsoft.com/office/powerpoint/2010/main" val="596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089CAFA1-5376-4EB0-90ED-368A01B8AF3D}"/>
              </a:ext>
            </a:extLst>
          </p:cNvPr>
          <p:cNvSpPr txBox="1"/>
          <p:nvPr/>
        </p:nvSpPr>
        <p:spPr>
          <a:xfrm>
            <a:off x="555396" y="621211"/>
            <a:ext cx="460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Kakve mogu biti crte?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136B8E2-6D78-46B2-BCB4-C77A0ABDAFB5}"/>
              </a:ext>
            </a:extLst>
          </p:cNvPr>
          <p:cNvSpPr txBox="1"/>
          <p:nvPr/>
        </p:nvSpPr>
        <p:spPr>
          <a:xfrm>
            <a:off x="510695" y="1358510"/>
            <a:ext cx="4601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0000FF"/>
                </a:solidFill>
              </a:rPr>
              <a:t>CRTE PO KARAKTERU</a:t>
            </a:r>
          </a:p>
          <a:p>
            <a:endParaRPr lang="hr-HR" sz="3200" dirty="0">
              <a:solidFill>
                <a:srgbClr val="0000FF"/>
              </a:solidFill>
            </a:endParaRPr>
          </a:p>
          <a:p>
            <a:r>
              <a:rPr lang="hr-HR" sz="3200" dirty="0"/>
              <a:t>- kratke</a:t>
            </a:r>
          </a:p>
          <a:p>
            <a:r>
              <a:rPr lang="hr-HR" sz="3200" dirty="0"/>
              <a:t>- dugačke</a:t>
            </a:r>
          </a:p>
          <a:p>
            <a:r>
              <a:rPr lang="hr-HR" sz="3200" dirty="0"/>
              <a:t>- tanke</a:t>
            </a:r>
          </a:p>
          <a:p>
            <a:r>
              <a:rPr lang="hr-HR" sz="3200" dirty="0"/>
              <a:t>- debele/široke</a:t>
            </a:r>
          </a:p>
          <a:p>
            <a:r>
              <a:rPr lang="hr-HR" sz="3200" dirty="0"/>
              <a:t>- isprekidane</a:t>
            </a:r>
          </a:p>
          <a:p>
            <a:r>
              <a:rPr lang="hr-HR" sz="3200" dirty="0"/>
              <a:t>- izlomljene</a:t>
            </a:r>
          </a:p>
          <a:p>
            <a:r>
              <a:rPr lang="hr-HR" sz="3200" dirty="0"/>
              <a:t>- oštre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72E4715-3E31-4981-AE78-645A46457657}"/>
              </a:ext>
            </a:extLst>
          </p:cNvPr>
          <p:cNvSpPr txBox="1"/>
          <p:nvPr/>
        </p:nvSpPr>
        <p:spPr>
          <a:xfrm>
            <a:off x="4344187" y="1358510"/>
            <a:ext cx="53827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CRTE PO TOKU</a:t>
            </a:r>
          </a:p>
          <a:p>
            <a:endParaRPr lang="hr-HR" sz="3200" dirty="0">
              <a:solidFill>
                <a:srgbClr val="0000FF"/>
              </a:solidFill>
            </a:endParaRPr>
          </a:p>
          <a:p>
            <a:r>
              <a:rPr lang="hr-HR" sz="3200" dirty="0"/>
              <a:t>- ravne</a:t>
            </a:r>
          </a:p>
          <a:p>
            <a:r>
              <a:rPr lang="hr-HR" sz="3200" dirty="0"/>
              <a:t>- krivulje (slobodne, pravilne)</a:t>
            </a:r>
          </a:p>
          <a:p>
            <a:r>
              <a:rPr lang="hr-HR" sz="3200" dirty="0"/>
              <a:t>- otvorene</a:t>
            </a:r>
          </a:p>
          <a:p>
            <a:r>
              <a:rPr lang="hr-HR" sz="3200" dirty="0"/>
              <a:t>- zatvorene</a:t>
            </a:r>
          </a:p>
          <a:p>
            <a:endParaRPr lang="hr-HR" sz="3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22BC11F-3803-4C5D-B060-E1451DB7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132" y="616712"/>
            <a:ext cx="23431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 descr="Slika na kojoj se prikazuje dokument, grupa, redak, crta&#10;&#10;Opis je automatski generiran">
            <a:extLst>
              <a:ext uri="{FF2B5EF4-FFF2-40B4-BE49-F238E27FC236}">
                <a16:creationId xmlns:a16="http://schemas.microsoft.com/office/drawing/2014/main" id="{64DD0A9B-F2E6-4022-B392-7A3BB91A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371" y="4759748"/>
            <a:ext cx="23145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D07EB79-A86D-4DC5-8411-9FB5ACC42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39" y="4716075"/>
            <a:ext cx="23431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508843B-3D08-4847-AD69-B18504DFD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282" y="4716076"/>
            <a:ext cx="25050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Slika 14" descr="Slika na kojoj se prikazuje knjiga, tekst&#10;&#10;Opis je automatski generiran">
            <a:extLst>
              <a:ext uri="{FF2B5EF4-FFF2-40B4-BE49-F238E27FC236}">
                <a16:creationId xmlns:a16="http://schemas.microsoft.com/office/drawing/2014/main" id="{07261FA9-2E70-42C6-A2C3-3F3B28557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282" y="2595942"/>
            <a:ext cx="24955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23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asso_circo">
            <a:extLst>
              <a:ext uri="{FF2B5EF4-FFF2-40B4-BE49-F238E27FC236}">
                <a16:creationId xmlns:a16="http://schemas.microsoft.com/office/drawing/2014/main" id="{FB88A5C9-6CD6-4DA3-B823-433E50FC7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t="6499" r="9658" b="7488"/>
          <a:stretch/>
        </p:blipFill>
        <p:spPr bwMode="auto">
          <a:xfrm>
            <a:off x="1499664" y="2063932"/>
            <a:ext cx="4813331" cy="410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089CAFA1-5376-4EB0-90ED-368A01B8AF3D}"/>
              </a:ext>
            </a:extLst>
          </p:cNvPr>
          <p:cNvSpPr txBox="1"/>
          <p:nvPr/>
        </p:nvSpPr>
        <p:spPr>
          <a:xfrm>
            <a:off x="678729" y="692869"/>
            <a:ext cx="8559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Promotri crteže.</a:t>
            </a:r>
          </a:p>
          <a:p>
            <a:r>
              <a:rPr lang="hr-HR" sz="3200" dirty="0"/>
              <a:t>S pomoću koliko je crta nacrtan jedan crtež?</a:t>
            </a:r>
          </a:p>
        </p:txBody>
      </p:sp>
      <p:pic>
        <p:nvPicPr>
          <p:cNvPr id="2" name="Picture 2" descr="picasso_caballo">
            <a:extLst>
              <a:ext uri="{FF2B5EF4-FFF2-40B4-BE49-F238E27FC236}">
                <a16:creationId xmlns:a16="http://schemas.microsoft.com/office/drawing/2014/main" id="{DF6DF794-E3DA-4851-9971-BCD0608E6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0"/>
          <a:stretch/>
        </p:blipFill>
        <p:spPr bwMode="auto">
          <a:xfrm>
            <a:off x="6312995" y="1958623"/>
            <a:ext cx="5607781" cy="40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089CAFA1-5376-4EB0-90ED-368A01B8AF3D}"/>
              </a:ext>
            </a:extLst>
          </p:cNvPr>
          <p:cNvSpPr txBox="1"/>
          <p:nvPr/>
        </p:nvSpPr>
        <p:spPr>
          <a:xfrm>
            <a:off x="4979887" y="1159705"/>
            <a:ext cx="69840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Autor ovih crteža je španjolski slikar </a:t>
            </a:r>
            <a:r>
              <a:rPr lang="hr-HR" sz="3200" dirty="0">
                <a:solidFill>
                  <a:srgbClr val="0000FF"/>
                </a:solidFill>
              </a:rPr>
              <a:t>Pablo Picasso</a:t>
            </a:r>
            <a:r>
              <a:rPr lang="hr-HR" sz="3200" dirty="0"/>
              <a:t>.</a:t>
            </a:r>
          </a:p>
          <a:p>
            <a:r>
              <a:rPr lang="hr-HR" sz="3200" dirty="0"/>
              <a:t>Bavio se i kiparstvom, grafikom, scenografijom i keramikom. Bio je jedan od najvećih i najutjecajnijih slikara 20. st.</a:t>
            </a:r>
          </a:p>
        </p:txBody>
      </p:sp>
      <p:pic>
        <p:nvPicPr>
          <p:cNvPr id="5" name="Slika 4" descr="Slika na kojoj se prikazuje tekst, linijski crtež&#10;&#10;Opis je automatski generiran">
            <a:extLst>
              <a:ext uri="{FF2B5EF4-FFF2-40B4-BE49-F238E27FC236}">
                <a16:creationId xmlns:a16="http://schemas.microsoft.com/office/drawing/2014/main" id="{D555ED30-DEDE-453A-8C84-D48D4A173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0" y="411170"/>
            <a:ext cx="4521093" cy="6035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Slikovni rezultat za pablo picasso">
            <a:extLst>
              <a:ext uri="{FF2B5EF4-FFF2-40B4-BE49-F238E27FC236}">
                <a16:creationId xmlns:a16="http://schemas.microsoft.com/office/drawing/2014/main" id="{C8F8A25F-6B42-47C7-BBE9-49F33139F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37" y="3946120"/>
            <a:ext cx="2238061" cy="263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089CAFA1-5376-4EB0-90ED-368A01B8AF3D}"/>
              </a:ext>
            </a:extLst>
          </p:cNvPr>
          <p:cNvSpPr txBox="1"/>
          <p:nvPr/>
        </p:nvSpPr>
        <p:spPr>
          <a:xfrm>
            <a:off x="5586931" y="1430452"/>
            <a:ext cx="58966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Što je prikazano na crtežu?</a:t>
            </a:r>
          </a:p>
          <a:p>
            <a:endParaRPr lang="hr-HR" sz="3200" dirty="0"/>
          </a:p>
          <a:p>
            <a:r>
              <a:rPr lang="hr-HR" sz="3200" dirty="0"/>
              <a:t>Opiši crte kojima su nacrtane oči, nos, usta, listovi i cvijeće u kosi.</a:t>
            </a:r>
          </a:p>
          <a:p>
            <a:r>
              <a:rPr lang="hr-HR" sz="3200" dirty="0"/>
              <a:t>Opiši crte kojima je nacrtan vrat, oblik lica i kosa.</a:t>
            </a:r>
          </a:p>
          <a:p>
            <a:r>
              <a:rPr lang="hr-HR" sz="3200" dirty="0"/>
              <a:t>Usporedi ih.</a:t>
            </a:r>
          </a:p>
        </p:txBody>
      </p:sp>
      <p:pic>
        <p:nvPicPr>
          <p:cNvPr id="5" name="Slika 4" descr="Slika na kojoj se prikazuje tekst, linijski crtež&#10;&#10;Opis je automatski generiran">
            <a:extLst>
              <a:ext uri="{FF2B5EF4-FFF2-40B4-BE49-F238E27FC236}">
                <a16:creationId xmlns:a16="http://schemas.microsoft.com/office/drawing/2014/main" id="{D555ED30-DEDE-453A-8C84-D48D4A173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1" y="280299"/>
            <a:ext cx="4717154" cy="629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97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2C0B6A8-BC4E-7927-3DA8-AA1A6CBFC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529" y="0"/>
            <a:ext cx="4840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0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159EA23-9D26-5539-28D4-0990125C0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938" y="0"/>
            <a:ext cx="4842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4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režni medijski sadržaji 3" title="Watch Picasso Draw a Face (4K)">
            <a:hlinkClick r:id="" action="ppaction://media"/>
            <a:extLst>
              <a:ext uri="{FF2B5EF4-FFF2-40B4-BE49-F238E27FC236}">
                <a16:creationId xmlns:a16="http://schemas.microsoft.com/office/drawing/2014/main" id="{C4808C61-92A7-4DC0-8085-D62B93B9BC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1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3F369CC-755D-7785-A8D2-59EA5D1D3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42912"/>
            <a:ext cx="76200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80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197</Words>
  <Application>Microsoft Office PowerPoint</Application>
  <PresentationFormat>Široki zaslon</PresentationFormat>
  <Paragraphs>41</Paragraphs>
  <Slides>13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Tema sustava Office</vt:lpstr>
      <vt:lpstr>AUTOPORTRET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Lidija Križanić</dc:creator>
  <cp:lastModifiedBy>Lidija Križanić</cp:lastModifiedBy>
  <cp:revision>1</cp:revision>
  <dcterms:created xsi:type="dcterms:W3CDTF">2025-09-11T10:09:32Z</dcterms:created>
  <dcterms:modified xsi:type="dcterms:W3CDTF">2025-09-11T10:23:13Z</dcterms:modified>
</cp:coreProperties>
</file>